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2192000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C608E-549A-41FF-A4C2-B2C3813157BF}" v="39" dt="2023-11-09T11:09:32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035" autoAdjust="0"/>
  </p:normalViewPr>
  <p:slideViewPr>
    <p:cSldViewPr snapToGrid="0">
      <p:cViewPr varScale="1">
        <p:scale>
          <a:sx n="99" d="100"/>
          <a:sy n="99" d="100"/>
        </p:scale>
        <p:origin x="20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1963" y="693738"/>
            <a:ext cx="6161087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3" y="693738"/>
            <a:ext cx="6161087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SSI 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0831" y="5844411"/>
            <a:ext cx="6408569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0831" y="5059886"/>
            <a:ext cx="11777526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98" y="6202800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6920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" y="6454954"/>
            <a:ext cx="9929648" cy="405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79F2F9-6DA3-53AE-D049-18FCE525B3BA}"/>
              </a:ext>
            </a:extLst>
          </p:cNvPr>
          <p:cNvSpPr txBox="1"/>
          <p:nvPr userDrawn="1"/>
        </p:nvSpPr>
        <p:spPr>
          <a:xfrm>
            <a:off x="1257300" y="129614"/>
            <a:ext cx="9429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EC-ESA Joint Earth System Science Initiative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22-24 November 2023| ESA-ESRIN, Frascati, 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5410" y="1121569"/>
            <a:ext cx="11789643" cy="521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1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7172" y="1127167"/>
            <a:ext cx="11672015" cy="531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11648673" y="6202800"/>
            <a:ext cx="2743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DC60D-5984-4D62-70D0-47DB263373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57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29648" cy="405130"/>
          </a:xfrm>
          <a:prstGeom prst="rect">
            <a:avLst/>
          </a:prstGeom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0" y="243133"/>
            <a:ext cx="8871439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03CF8-91A9-772F-AF28-5AB23359588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39" y="6585917"/>
            <a:ext cx="1632456" cy="105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77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899037" y="5224145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899012" y="5885468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71898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56A63-C54B-B4BF-C270-DAB78D8EE4E9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6543" y="4842694"/>
            <a:ext cx="6408569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dirty="0"/>
              <a:t>Author name, Affiliation</a:t>
            </a:r>
            <a:endParaRPr lang="en-GB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499A4A-AA54-3657-C6FD-5CD53CC5A34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7962" y="1757363"/>
            <a:ext cx="6172825" cy="300314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2" grpId="0" build="allAtOnce"/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theme/theme1.xml><?xml version="1.0" encoding="utf-8"?>
<a:theme xmlns:a="http://schemas.openxmlformats.org/drawingml/2006/main" name="ESSI ppt template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20</TotalTime>
  <Words>10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ESSI ppt template</vt:lpstr>
      <vt:lpstr>NAME YOUR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Ulla</dc:creator>
  <cp:keywords/>
  <dc:description/>
  <cp:lastModifiedBy>Sabrina Lodadio</cp:lastModifiedBy>
  <cp:revision>2</cp:revision>
  <cp:lastPrinted>2008-08-26T16:26:23Z</cp:lastPrinted>
  <dcterms:created xsi:type="dcterms:W3CDTF">2023-11-09T10:48:56Z</dcterms:created>
  <dcterms:modified xsi:type="dcterms:W3CDTF">2023-11-09T11:20:31Z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